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4" r:id="rId2"/>
    <p:sldId id="355" r:id="rId3"/>
    <p:sldId id="350" r:id="rId4"/>
    <p:sldId id="358" r:id="rId5"/>
    <p:sldId id="357" r:id="rId6"/>
    <p:sldId id="375" r:id="rId7"/>
    <p:sldId id="376" r:id="rId8"/>
    <p:sldId id="377" r:id="rId9"/>
    <p:sldId id="37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595959"/>
    <a:srgbClr val="F2D57E"/>
    <a:srgbClr val="156082"/>
    <a:srgbClr val="F2784B"/>
    <a:srgbClr val="EB640A"/>
    <a:srgbClr val="FF9393"/>
    <a:srgbClr val="8C1B1B"/>
    <a:srgbClr val="FEFAF0"/>
    <a:srgbClr val="45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3979" autoAdjust="0"/>
  </p:normalViewPr>
  <p:slideViewPr>
    <p:cSldViewPr snapToGrid="0" showGuides="1">
      <p:cViewPr varScale="1">
        <p:scale>
          <a:sx n="74" d="100"/>
          <a:sy n="74" d="100"/>
        </p:scale>
        <p:origin x="1224" y="67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9.jpeg"/><Relationship Id="rId1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6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639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4" y="1429414"/>
                <a:ext cx="90419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05897" y="3764262"/>
            <a:ext cx="2328508" cy="1037901"/>
            <a:chOff x="3405897" y="3764262"/>
            <a:chExt cx="2328508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05897" y="3764262"/>
              <a:ext cx="2328508" cy="1037901"/>
              <a:chOff x="3110436" y="3764262"/>
              <a:chExt cx="2328508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110436" y="3996522"/>
                <a:ext cx="1308151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 조건 변경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추가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D2750894-D432-5298-E2F6-ECD96BD93434}"/>
              </a:ext>
            </a:extLst>
          </p:cNvPr>
          <p:cNvGrpSpPr/>
          <p:nvPr/>
        </p:nvGrpSpPr>
        <p:grpSpPr>
          <a:xfrm>
            <a:off x="2830888" y="3328383"/>
            <a:ext cx="3292227" cy="1849968"/>
            <a:chOff x="2185158" y="2591667"/>
            <a:chExt cx="3292227" cy="2027472"/>
          </a:xfrm>
        </p:grpSpPr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11B98927-130C-8B57-5B4A-5DB51D11EFBB}"/>
                </a:ext>
              </a:extLst>
            </p:cNvPr>
            <p:cNvSpPr/>
            <p:nvPr/>
          </p:nvSpPr>
          <p:spPr>
            <a:xfrm>
              <a:off x="2185158" y="2746027"/>
              <a:ext cx="3292227" cy="18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8" name="그룹 507">
              <a:extLst>
                <a:ext uri="{FF2B5EF4-FFF2-40B4-BE49-F238E27FC236}">
                  <a16:creationId xmlns:a16="http://schemas.microsoft.com/office/drawing/2014/main" id="{BEA4E91D-08DC-9E7C-3D9E-D9D54A01D502}"/>
                </a:ext>
              </a:extLst>
            </p:cNvPr>
            <p:cNvGrpSpPr/>
            <p:nvPr/>
          </p:nvGrpSpPr>
          <p:grpSpPr>
            <a:xfrm>
              <a:off x="2307425" y="2591667"/>
              <a:ext cx="918000" cy="269846"/>
              <a:chOff x="2307425" y="2591667"/>
              <a:chExt cx="918000" cy="269846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BE25EAF1-0BE9-187A-53C7-9F193BA7A9E5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80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DAF1CF92-C386-4863-B45E-56342E7CC9FA}"/>
                  </a:ext>
                </a:extLst>
              </p:cNvPr>
              <p:cNvSpPr txBox="1"/>
              <p:nvPr/>
            </p:nvSpPr>
            <p:spPr>
              <a:xfrm>
                <a:off x="2380218" y="2591667"/>
                <a:ext cx="774571" cy="269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CB562C-1287-42DA-7BDC-DFF39ADDBDE9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84642"/>
              </p:ext>
            </p:extLst>
          </p:nvPr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생성되는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떨어지고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뒤에 자동으로 획득하거나 캐릭터가 주변에 위치할 때 획득할 수 있습니다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1946687" cy="246221"/>
            <a:chOff x="2748612" y="1052197"/>
            <a:chExt cx="194668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644" name="그룹 643">
            <a:extLst>
              <a:ext uri="{FF2B5EF4-FFF2-40B4-BE49-F238E27FC236}">
                <a16:creationId xmlns:a16="http://schemas.microsoft.com/office/drawing/2014/main" id="{CF9EB76F-3EA2-F8C5-BC5E-EF15C1C029D2}"/>
              </a:ext>
            </a:extLst>
          </p:cNvPr>
          <p:cNvGrpSpPr/>
          <p:nvPr/>
        </p:nvGrpSpPr>
        <p:grpSpPr>
          <a:xfrm>
            <a:off x="3138855" y="3713145"/>
            <a:ext cx="2475153" cy="1240176"/>
            <a:chOff x="3138855" y="4149879"/>
            <a:chExt cx="2475153" cy="1240176"/>
          </a:xfrm>
        </p:grpSpPr>
        <p:grpSp>
          <p:nvGrpSpPr>
            <p:cNvPr id="597" name="그룹 596">
              <a:extLst>
                <a:ext uri="{FF2B5EF4-FFF2-40B4-BE49-F238E27FC236}">
                  <a16:creationId xmlns:a16="http://schemas.microsoft.com/office/drawing/2014/main" id="{59D15C98-FBC9-F7F6-7426-1DA609FF0BC7}"/>
                </a:ext>
              </a:extLst>
            </p:cNvPr>
            <p:cNvGrpSpPr/>
            <p:nvPr/>
          </p:nvGrpSpPr>
          <p:grpSpPr>
            <a:xfrm>
              <a:off x="3138855" y="4149879"/>
              <a:ext cx="1011816" cy="1240176"/>
              <a:chOff x="2920317" y="4789149"/>
              <a:chExt cx="1011816" cy="1240176"/>
            </a:xfrm>
          </p:grpSpPr>
          <p:sp>
            <p:nvSpPr>
              <p:cNvPr id="622" name="직사각형 621">
                <a:extLst>
                  <a:ext uri="{FF2B5EF4-FFF2-40B4-BE49-F238E27FC236}">
                    <a16:creationId xmlns:a16="http://schemas.microsoft.com/office/drawing/2014/main" id="{15CCE5C0-B3CE-9908-4409-BDDA76313079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27D68E5F-5867-78F8-C974-2546727035D5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24" name="그룹 623">
                <a:extLst>
                  <a:ext uri="{FF2B5EF4-FFF2-40B4-BE49-F238E27FC236}">
                    <a16:creationId xmlns:a16="http://schemas.microsoft.com/office/drawing/2014/main" id="{12B662E1-A444-66D5-DA0A-793D6422BDF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626" name="그림 625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ABAAC703-A47B-0AC5-6AE4-CACF8F30C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27" name="그림 626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79D2DA5C-5C86-EC08-06DA-B1EF67EB7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28" name="그림 627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F8F85AAB-8CA5-D111-E2E7-579355C18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629" name="그림 62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9B6F9E9A-0D7C-24EF-3CD9-A9F32561C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04D30D4A-D950-0277-FB77-BC5E733CD49B}"/>
                  </a:ext>
                </a:extLst>
              </p:cNvPr>
              <p:cNvSpPr txBox="1"/>
              <p:nvPr/>
            </p:nvSpPr>
            <p:spPr>
              <a:xfrm>
                <a:off x="2920317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  <p:sp>
          <p:nvSpPr>
            <p:cNvPr id="634" name="화살표: 오른쪽 633">
              <a:extLst>
                <a:ext uri="{FF2B5EF4-FFF2-40B4-BE49-F238E27FC236}">
                  <a16:creationId xmlns:a16="http://schemas.microsoft.com/office/drawing/2014/main" id="{E0ECC2DA-733F-309B-B7F7-51869B035A0A}"/>
                </a:ext>
              </a:extLst>
            </p:cNvPr>
            <p:cNvSpPr/>
            <p:nvPr/>
          </p:nvSpPr>
          <p:spPr>
            <a:xfrm>
              <a:off x="4266038" y="4694577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5" name="그룹 634">
              <a:extLst>
                <a:ext uri="{FF2B5EF4-FFF2-40B4-BE49-F238E27FC236}">
                  <a16:creationId xmlns:a16="http://schemas.microsoft.com/office/drawing/2014/main" id="{0BBC6B0E-E1E3-D6FC-3C46-C57E3F37F72B}"/>
                </a:ext>
              </a:extLst>
            </p:cNvPr>
            <p:cNvGrpSpPr/>
            <p:nvPr/>
          </p:nvGrpSpPr>
          <p:grpSpPr>
            <a:xfrm>
              <a:off x="4602192" y="4149879"/>
              <a:ext cx="1011816" cy="1240176"/>
              <a:chOff x="2920323" y="4789149"/>
              <a:chExt cx="1011816" cy="1240176"/>
            </a:xfrm>
          </p:grpSpPr>
          <p:sp>
            <p:nvSpPr>
              <p:cNvPr id="636" name="직사각형 635">
                <a:extLst>
                  <a:ext uri="{FF2B5EF4-FFF2-40B4-BE49-F238E27FC236}">
                    <a16:creationId xmlns:a16="http://schemas.microsoft.com/office/drawing/2014/main" id="{95F1C596-D476-2929-9F43-25D8A400A842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82E79512-0570-63DD-9B56-3A4B195F87B3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강림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8" name="그룹 637">
                <a:extLst>
                  <a:ext uri="{FF2B5EF4-FFF2-40B4-BE49-F238E27FC236}">
                    <a16:creationId xmlns:a16="http://schemas.microsoft.com/office/drawing/2014/main" id="{7D69E1C0-4143-AEC8-B70E-1C0B0D39091F}"/>
                  </a:ext>
                </a:extLst>
              </p:cNvPr>
              <p:cNvGrpSpPr/>
              <p:nvPr/>
            </p:nvGrpSpPr>
            <p:grpSpPr>
              <a:xfrm>
                <a:off x="3012286" y="5142079"/>
                <a:ext cx="827867" cy="690107"/>
                <a:chOff x="10134148" y="4581846"/>
                <a:chExt cx="1193551" cy="994941"/>
              </a:xfrm>
            </p:grpSpPr>
            <p:pic>
              <p:nvPicPr>
                <p:cNvPr id="640" name="그림 63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557FF7C3-5F40-7115-A77F-8E8A8F5E3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41" name="그림 640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479EED2-FDB2-89EC-AB19-4C05F9EC5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42" name="그림 64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C2325314-06BE-932B-F476-1EEC1ACB74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chemeClr val="accent4">
                      <a:lumMod val="75000"/>
                    </a:schemeClr>
                  </a:glow>
                </a:effectLst>
              </p:spPr>
            </p:pic>
            <p:pic>
              <p:nvPicPr>
                <p:cNvPr id="643" name="그림 642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7813E263-42DB-6D67-BD1F-5E6771896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2433" y="4581846"/>
                  <a:ext cx="532683" cy="98152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39" name="TextBox 638">
                <a:extLst>
                  <a:ext uri="{FF2B5EF4-FFF2-40B4-BE49-F238E27FC236}">
                    <a16:creationId xmlns:a16="http://schemas.microsoft.com/office/drawing/2014/main" id="{2D087D2C-C867-1C46-349A-3F9579E1B94F}"/>
                  </a:ext>
                </a:extLst>
              </p:cNvPr>
              <p:cNvSpPr txBox="1"/>
              <p:nvPr/>
            </p:nvSpPr>
            <p:spPr>
              <a:xfrm>
                <a:off x="2920323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</p:grpSp>
      <p:grpSp>
        <p:nvGrpSpPr>
          <p:cNvPr id="645" name="그룹 644">
            <a:extLst>
              <a:ext uri="{FF2B5EF4-FFF2-40B4-BE49-F238E27FC236}">
                <a16:creationId xmlns:a16="http://schemas.microsoft.com/office/drawing/2014/main" id="{63FB166B-7F40-5135-96A4-ADB1789FACA7}"/>
              </a:ext>
            </a:extLst>
          </p:cNvPr>
          <p:cNvGrpSpPr/>
          <p:nvPr/>
        </p:nvGrpSpPr>
        <p:grpSpPr>
          <a:xfrm>
            <a:off x="6533999" y="3328383"/>
            <a:ext cx="3292227" cy="1849968"/>
            <a:chOff x="2185158" y="2591667"/>
            <a:chExt cx="3292227" cy="2027472"/>
          </a:xfrm>
        </p:grpSpPr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2A21B109-D5E6-1D0E-C65F-1723D521C3E2}"/>
                </a:ext>
              </a:extLst>
            </p:cNvPr>
            <p:cNvSpPr/>
            <p:nvPr/>
          </p:nvSpPr>
          <p:spPr>
            <a:xfrm>
              <a:off x="2185158" y="2746027"/>
              <a:ext cx="3292227" cy="18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7" name="그룹 646">
              <a:extLst>
                <a:ext uri="{FF2B5EF4-FFF2-40B4-BE49-F238E27FC236}">
                  <a16:creationId xmlns:a16="http://schemas.microsoft.com/office/drawing/2014/main" id="{269193ED-41E7-8BEE-C985-93E20C14AB03}"/>
                </a:ext>
              </a:extLst>
            </p:cNvPr>
            <p:cNvGrpSpPr/>
            <p:nvPr/>
          </p:nvGrpSpPr>
          <p:grpSpPr>
            <a:xfrm>
              <a:off x="2307425" y="2591667"/>
              <a:ext cx="777600" cy="269846"/>
              <a:chOff x="2307425" y="2591667"/>
              <a:chExt cx="777600" cy="269846"/>
            </a:xfrm>
          </p:grpSpPr>
          <p:sp>
            <p:nvSpPr>
              <p:cNvPr id="648" name="직사각형 647">
                <a:extLst>
                  <a:ext uri="{FF2B5EF4-FFF2-40B4-BE49-F238E27FC236}">
                    <a16:creationId xmlns:a16="http://schemas.microsoft.com/office/drawing/2014/main" id="{23C84627-FBE3-0C21-6CCB-8741DF6DCCBD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7776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9" name="TextBox 648">
                <a:extLst>
                  <a:ext uri="{FF2B5EF4-FFF2-40B4-BE49-F238E27FC236}">
                    <a16:creationId xmlns:a16="http://schemas.microsoft.com/office/drawing/2014/main" id="{4D698695-526A-B5B6-30F3-C43718DCCF85}"/>
                  </a:ext>
                </a:extLst>
              </p:cNvPr>
              <p:cNvSpPr txBox="1"/>
              <p:nvPr/>
            </p:nvSpPr>
            <p:spPr>
              <a:xfrm>
                <a:off x="2380218" y="2591667"/>
                <a:ext cx="633507" cy="269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650" name="그룹 649">
            <a:extLst>
              <a:ext uri="{FF2B5EF4-FFF2-40B4-BE49-F238E27FC236}">
                <a16:creationId xmlns:a16="http://schemas.microsoft.com/office/drawing/2014/main" id="{9E38B4E4-66DB-5DC2-9D16-0374110351C9}"/>
              </a:ext>
            </a:extLst>
          </p:cNvPr>
          <p:cNvGrpSpPr/>
          <p:nvPr/>
        </p:nvGrpSpPr>
        <p:grpSpPr>
          <a:xfrm>
            <a:off x="6841966" y="3713145"/>
            <a:ext cx="2475153" cy="1240176"/>
            <a:chOff x="3138855" y="4149879"/>
            <a:chExt cx="2475153" cy="1240176"/>
          </a:xfrm>
        </p:grpSpPr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D4A0D6D5-C5A6-03BF-158D-523B202693AF}"/>
                </a:ext>
              </a:extLst>
            </p:cNvPr>
            <p:cNvGrpSpPr/>
            <p:nvPr/>
          </p:nvGrpSpPr>
          <p:grpSpPr>
            <a:xfrm>
              <a:off x="3138855" y="4149879"/>
              <a:ext cx="1011816" cy="1240176"/>
              <a:chOff x="2920317" y="4789149"/>
              <a:chExt cx="1011816" cy="1240176"/>
            </a:xfrm>
          </p:grpSpPr>
          <p:sp>
            <p:nvSpPr>
              <p:cNvPr id="662" name="직사각형 661">
                <a:extLst>
                  <a:ext uri="{FF2B5EF4-FFF2-40B4-BE49-F238E27FC236}">
                    <a16:creationId xmlns:a16="http://schemas.microsoft.com/office/drawing/2014/main" id="{A2DE0861-61D1-3661-9E21-82511B2F8A2A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267CA8CD-30D2-1E14-0F67-6717E2AC3B00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64" name="그룹 663">
                <a:extLst>
                  <a:ext uri="{FF2B5EF4-FFF2-40B4-BE49-F238E27FC236}">
                    <a16:creationId xmlns:a16="http://schemas.microsoft.com/office/drawing/2014/main" id="{AFB7EF7F-60A0-67EF-1CA3-5867BB8AEC21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666" name="그림 665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6733100C-F7CF-9DB3-7EE7-09C51C15C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7" name="그림 666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CCFACC4E-A821-0085-90B1-E80EC6830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8" name="그림 667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553A9B8A-BA8D-1D53-AB98-EB85E8157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669" name="그림 66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57A2598E-A02A-400A-A79F-B507CAF26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5" name="TextBox 664">
                <a:extLst>
                  <a:ext uri="{FF2B5EF4-FFF2-40B4-BE49-F238E27FC236}">
                    <a16:creationId xmlns:a16="http://schemas.microsoft.com/office/drawing/2014/main" id="{FEBD054E-4084-2416-73D1-BB73311F9B13}"/>
                  </a:ext>
                </a:extLst>
              </p:cNvPr>
              <p:cNvSpPr txBox="1"/>
              <p:nvPr/>
            </p:nvSpPr>
            <p:spPr>
              <a:xfrm>
                <a:off x="2920317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  <p:sp>
          <p:nvSpPr>
            <p:cNvPr id="652" name="화살표: 오른쪽 651">
              <a:extLst>
                <a:ext uri="{FF2B5EF4-FFF2-40B4-BE49-F238E27FC236}">
                  <a16:creationId xmlns:a16="http://schemas.microsoft.com/office/drawing/2014/main" id="{BD01AE93-5F29-D0C2-675F-12041F970BB8}"/>
                </a:ext>
              </a:extLst>
            </p:cNvPr>
            <p:cNvSpPr/>
            <p:nvPr/>
          </p:nvSpPr>
          <p:spPr>
            <a:xfrm>
              <a:off x="4266038" y="4694577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3" name="그룹 652">
              <a:extLst>
                <a:ext uri="{FF2B5EF4-FFF2-40B4-BE49-F238E27FC236}">
                  <a16:creationId xmlns:a16="http://schemas.microsoft.com/office/drawing/2014/main" id="{703B1D23-5802-E6A1-9BAB-A5FA451EE6FE}"/>
                </a:ext>
              </a:extLst>
            </p:cNvPr>
            <p:cNvGrpSpPr/>
            <p:nvPr/>
          </p:nvGrpSpPr>
          <p:grpSpPr>
            <a:xfrm>
              <a:off x="4602192" y="4149879"/>
              <a:ext cx="1011816" cy="1240176"/>
              <a:chOff x="2920323" y="4789149"/>
              <a:chExt cx="1011816" cy="1240176"/>
            </a:xfrm>
          </p:grpSpPr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32E23137-0523-4352-5238-DBA5D2EABE65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EC9F7FCD-03B5-2681-686B-B5A1F71E00B7}"/>
                  </a:ext>
                </a:extLst>
              </p:cNvPr>
              <p:cNvSpPr txBox="1"/>
              <p:nvPr/>
            </p:nvSpPr>
            <p:spPr>
              <a:xfrm>
                <a:off x="3160924" y="5890826"/>
                <a:ext cx="53059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강림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32D44ACD-8701-688E-06A1-1A3E6E14D371}"/>
                  </a:ext>
                </a:extLst>
              </p:cNvPr>
              <p:cNvGrpSpPr/>
              <p:nvPr/>
            </p:nvGrpSpPr>
            <p:grpSpPr>
              <a:xfrm>
                <a:off x="3012286" y="5142079"/>
                <a:ext cx="827867" cy="690107"/>
                <a:chOff x="10134148" y="4581846"/>
                <a:chExt cx="1193551" cy="994941"/>
              </a:xfrm>
            </p:grpSpPr>
            <p:pic>
              <p:nvPicPr>
                <p:cNvPr id="658" name="그림 657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F44BEF4A-9EC0-6C2C-DC6A-488D9CA33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59" name="그림 65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B426F0C3-A5C5-458A-2B5E-EA749BE2C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60" name="그림 659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C8F040E-BF86-3E11-D7DC-6130CC6B3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chemeClr val="accent4">
                      <a:lumMod val="75000"/>
                    </a:schemeClr>
                  </a:glow>
                </a:effectLst>
              </p:spPr>
            </p:pic>
            <p:pic>
              <p:nvPicPr>
                <p:cNvPr id="661" name="그림 66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035DF1D-C56B-9F00-8AB8-E8B84CE29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2433" y="4581846"/>
                  <a:ext cx="532683" cy="98152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83BB9C83-B079-40C5-E0D6-B28FF994BEB9}"/>
                  </a:ext>
                </a:extLst>
              </p:cNvPr>
              <p:cNvSpPr txBox="1"/>
              <p:nvPr/>
            </p:nvSpPr>
            <p:spPr>
              <a:xfrm>
                <a:off x="2920323" y="4789149"/>
                <a:ext cx="10118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최대치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9CF38C-B35E-C4F0-32C8-3B29D1206F9F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049599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28180"/>
              </p:ext>
            </p:extLst>
          </p:nvPr>
        </p:nvGraphicFramePr>
        <p:xfrm>
          <a:off x="2830889" y="4151219"/>
          <a:ext cx="8683200" cy="1550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54932DA1-0125-5DA0-6AC2-11CE077014A8}"/>
              </a:ext>
            </a:extLst>
          </p:cNvPr>
          <p:cNvGrpSpPr/>
          <p:nvPr/>
        </p:nvGrpSpPr>
        <p:grpSpPr>
          <a:xfrm>
            <a:off x="494672" y="2540666"/>
            <a:ext cx="774572" cy="947552"/>
            <a:chOff x="494292" y="2540666"/>
            <a:chExt cx="774572" cy="947552"/>
          </a:xfrm>
        </p:grpSpPr>
        <p:pic>
          <p:nvPicPr>
            <p:cNvPr id="97" name="Picture 4" descr="RPG Skills Icons 02 - Miscellaneous Game Assets">
              <a:extLst>
                <a:ext uri="{FF2B5EF4-FFF2-40B4-BE49-F238E27FC236}">
                  <a16:creationId xmlns:a16="http://schemas.microsoft.com/office/drawing/2014/main" id="{99AEEB35-9289-A902-6F43-90AAB038784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그림 1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D269709-5A95-7636-6FD3-786A36F3E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67FB0BC-0B93-D95E-E4DF-86A8C52B17A7}"/>
                </a:ext>
              </a:extLst>
            </p:cNvPr>
            <p:cNvSpPr txBox="1"/>
            <p:nvPr/>
          </p:nvSpPr>
          <p:spPr>
            <a:xfrm>
              <a:off x="494292" y="2540666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강림의 그릇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C2F6852D-DABC-4745-5318-2F59FC53AC42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DFD068E6-4DF8-A9A9-40CC-A425AEE3C23D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1CAB7B23-F94C-2F55-ED20-42132E38C30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6BC5EE1-E054-17A2-3BF7-25D39CD503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EFC8FF45-1983-9E90-D46F-B855F1413AA1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05973A2-8DAF-CCCD-4604-6EDD3E4410F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6994B886-6254-97C5-ADAC-2AE498F68BB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77A3B39-D39E-1DCA-94FF-748A4ECDB51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961060CF-295D-E017-B639-18705FC5A73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DFD2649D-5978-C50E-7B78-0A6DA4D674E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B86AAFA-D473-C480-1133-6FECCE9CAC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577E2F94-9CA0-7814-25D5-B499C88AC5F2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A90FD91C-4E28-C782-CC7D-1795E429CB4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1E4A84B-AAAA-EBFD-5107-DFDCED1517D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5" name="그림 474">
            <a:extLst>
              <a:ext uri="{FF2B5EF4-FFF2-40B4-BE49-F238E27FC236}">
                <a16:creationId xmlns:a16="http://schemas.microsoft.com/office/drawing/2014/main" id="{C7386673-EB3F-1559-DE73-7B1D908AB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9" y="5301780"/>
            <a:ext cx="426724" cy="423953"/>
          </a:xfrm>
          <a:prstGeom prst="rect">
            <a:avLst/>
          </a:prstGeom>
        </p:spPr>
      </p:pic>
      <p:pic>
        <p:nvPicPr>
          <p:cNvPr id="482" name="Picture 4" descr="RPG Skills Icons 02 - Miscellaneous Game Assets">
            <a:extLst>
              <a:ext uri="{FF2B5EF4-FFF2-40B4-BE49-F238E27FC236}">
                <a16:creationId xmlns:a16="http://schemas.microsoft.com/office/drawing/2014/main" id="{C55A5AA7-7107-DAD2-B2D1-95E41F8B3E08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669937" y="5301356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616ACC-DB38-B8B7-CB56-2F0112E6EE6F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08852"/>
              </p:ext>
            </p:extLst>
          </p:nvPr>
        </p:nvGraphicFramePr>
        <p:xfrm>
          <a:off x="2830889" y="1328735"/>
          <a:ext cx="8683200" cy="12676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D83A61-D0F2-F5A9-E72B-02D6C6711F7D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50" name="그림 44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DA4466F-56AA-7D23-EDB8-FADBDCCB7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53" name="사각형: 둥근 모서리 452">
              <a:extLst>
                <a:ext uri="{FF2B5EF4-FFF2-40B4-BE49-F238E27FC236}">
                  <a16:creationId xmlns:a16="http://schemas.microsoft.com/office/drawing/2014/main" id="{847058F9-C01F-FCAA-C7A3-90C52DA052D4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00CE5C4B-194E-E9D9-7261-1BF95AFFFA0D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457" name="사각형: 둥근 모서리 456">
                <a:extLst>
                  <a:ext uri="{FF2B5EF4-FFF2-40B4-BE49-F238E27FC236}">
                    <a16:creationId xmlns:a16="http://schemas.microsoft.com/office/drawing/2014/main" id="{B3F8B30F-9716-3EEC-9777-41A096C0EDB1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B7F6FCD-75E4-851C-E308-B002F720ACD2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93FA92EB-408E-5858-C8A7-957F794FA653}"/>
                </a:ext>
              </a:extLst>
            </p:cNvPr>
            <p:cNvSpPr txBox="1"/>
            <p:nvPr/>
          </p:nvSpPr>
          <p:spPr>
            <a:xfrm>
              <a:off x="1711433" y="512062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반응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59" name="그룹 458">
            <a:extLst>
              <a:ext uri="{FF2B5EF4-FFF2-40B4-BE49-F238E27FC236}">
                <a16:creationId xmlns:a16="http://schemas.microsoft.com/office/drawing/2014/main" id="{70CFEDC1-80F8-3B04-3F3C-A1C3E77A9CD8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64" name="그림 46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917B1C-50BB-8076-A4C7-443AA3C5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65" name="사각형: 둥근 모서리 464">
              <a:extLst>
                <a:ext uri="{FF2B5EF4-FFF2-40B4-BE49-F238E27FC236}">
                  <a16:creationId xmlns:a16="http://schemas.microsoft.com/office/drawing/2014/main" id="{6DD36EAA-B225-0C26-1E02-CE38A1EADE4C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19A29834-6794-89FD-827E-3B79A68E3FF9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472" name="사각형: 둥근 모서리 471">
                <a:extLst>
                  <a:ext uri="{FF2B5EF4-FFF2-40B4-BE49-F238E27FC236}">
                    <a16:creationId xmlns:a16="http://schemas.microsoft.com/office/drawing/2014/main" id="{BE589E23-2614-0C39-9561-B7D6A46D9CE0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61FF3D3A-0E4F-5155-8C97-E8605E277B49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F41D8E5D-CC28-CEB4-B59C-46E06AF50DF9}"/>
                </a:ext>
              </a:extLst>
            </p:cNvPr>
            <p:cNvSpPr txBox="1"/>
            <p:nvPr/>
          </p:nvSpPr>
          <p:spPr>
            <a:xfrm>
              <a:off x="495052" y="512062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완전한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1291</Words>
  <Application>Microsoft Office PowerPoint</Application>
  <PresentationFormat>와이드스크린</PresentationFormat>
  <Paragraphs>424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나눔고딕</vt:lpstr>
      <vt:lpstr>맑은 고딕</vt:lpstr>
      <vt:lpstr>페이퍼로지 1 Thin</vt:lpstr>
      <vt:lpstr>페이퍼로지 5 Medium</vt:lpstr>
      <vt:lpstr>페이퍼로지 6 SemiBold</vt:lpstr>
      <vt:lpstr>페이퍼로지 7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175</cp:revision>
  <dcterms:created xsi:type="dcterms:W3CDTF">2024-11-19T19:33:02Z</dcterms:created>
  <dcterms:modified xsi:type="dcterms:W3CDTF">2024-12-30T12:30:11Z</dcterms:modified>
</cp:coreProperties>
</file>